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3"/>
  </p:notesMasterIdLst>
  <p:handoutMasterIdLst>
    <p:handoutMasterId r:id="rId14"/>
  </p:handoutMasterIdLst>
  <p:sldIdLst>
    <p:sldId id="256" r:id="rId6"/>
    <p:sldId id="257" r:id="rId7"/>
    <p:sldId id="258" r:id="rId8"/>
    <p:sldId id="259" r:id="rId9"/>
    <p:sldId id="261" r:id="rId10"/>
    <p:sldId id="264" r:id="rId11"/>
    <p:sldId id="262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7" autoAdjust="0"/>
    <p:restoredTop sz="94649" autoAdjust="0"/>
  </p:normalViewPr>
  <p:slideViewPr>
    <p:cSldViewPr>
      <p:cViewPr varScale="1">
        <p:scale>
          <a:sx n="89" d="100"/>
          <a:sy n="89" d="100"/>
        </p:scale>
        <p:origin x="-120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Curtis Stevens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20DF6-6B13-4732-9C8B-5DFB5A610666}" type="datetime5">
              <a:rPr lang="en-US" smtClean="0"/>
              <a:t>22-Apr-11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Professor Frisbey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EE4391-5613-4832-8F3B-76690A2BB8A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Curtis Stevens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3FFC29-7863-4538-A66D-30EAD24D2EA6}" type="datetime5">
              <a:rPr lang="en-US" smtClean="0"/>
              <a:t>22-Apr-11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Professor Frisbey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4B09E2-CDDE-47C4-A198-32A8DFCEEB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673475"/>
            <a:ext cx="6172200" cy="1263650"/>
          </a:xfrm>
        </p:spPr>
        <p:txBody>
          <a:bodyPr>
            <a:spAutoFit/>
          </a:bodyPr>
          <a:lstStyle>
            <a:lvl1pPr>
              <a:lnSpc>
                <a:spcPct val="80000"/>
              </a:lnSpc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105400"/>
            <a:ext cx="6172200" cy="60960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5943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5943600"/>
            <a:ext cx="32004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29400" y="5943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5C9A075-FAB1-465E-BF5E-BD8EF688633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98B10-6BBA-4904-8C52-283F8322845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143000"/>
            <a:ext cx="1943100" cy="464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143000"/>
            <a:ext cx="5676900" cy="464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377644-0B9A-4ED1-B800-BC204A1FB90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71BA48-F4FD-448B-B093-A37C0F977ED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97E5C-0578-480D-8BE3-49B53036D33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86000"/>
            <a:ext cx="38100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38100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EBEBD8-32A9-47D4-946F-BC5F7B62152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215562-01DE-4F5E-8EEE-9CC2F6DA9F1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56E51F-1330-4DC6-B074-F204C1493AE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AD6BA3-D99A-48CA-8A3F-9F649BFE375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43E96-23F9-44D8-BDB3-01A7A60C88D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38C665-614F-4DB2-B827-F7C645E9474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1430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86000"/>
            <a:ext cx="77724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0198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198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0198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74FE7F80-C2EE-4C76-B2A9-254C9AA1F15F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2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673475"/>
            <a:ext cx="6172200" cy="1288623"/>
          </a:xfrm>
        </p:spPr>
        <p:txBody>
          <a:bodyPr/>
          <a:lstStyle/>
          <a:p>
            <a:r>
              <a:rPr lang="en-US" dirty="0" smtClean="0">
                <a:latin typeface="Baskerville Old Face" pitchFamily="18" charset="0"/>
              </a:rPr>
              <a:t>Honoring</a:t>
            </a:r>
            <a:r>
              <a:rPr lang="en-US" dirty="0" smtClean="0"/>
              <a:t> </a:t>
            </a:r>
            <a:r>
              <a:rPr lang="en-US" dirty="0" smtClean="0">
                <a:latin typeface="Baskerville Old Face" pitchFamily="18" charset="0"/>
              </a:rPr>
              <a:t>Our</a:t>
            </a:r>
            <a:r>
              <a:rPr lang="en-US" dirty="0" smtClean="0"/>
              <a:t> </a:t>
            </a:r>
            <a:r>
              <a:rPr lang="en-US" dirty="0" smtClean="0">
                <a:latin typeface="Baskerville Old Face" pitchFamily="18" charset="0"/>
              </a:rPr>
              <a:t>Explorers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Baskerville Old Face" pitchFamily="18" charset="0"/>
              </a:rPr>
              <a:t>Ferdinand Magellan</a:t>
            </a:r>
          </a:p>
          <a:p>
            <a:endParaRPr 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askerville Old Face" pitchFamily="18" charset="0"/>
              </a:rPr>
              <a:t>Introduction: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Baskerville Old Face" pitchFamily="18" charset="0"/>
              </a:rPr>
              <a:t>Voyage Around The World</a:t>
            </a:r>
          </a:p>
          <a:p>
            <a:pPr>
              <a:buNone/>
            </a:pPr>
            <a:endParaRPr lang="en-US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en-US" dirty="0" smtClean="0">
                <a:latin typeface="Baskerville Old Face" pitchFamily="18" charset="0"/>
              </a:rPr>
              <a:t>Charles I, King of Spain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askerville Old Face" pitchFamily="18" charset="0"/>
              </a:rPr>
              <a:t>Voyage Benefits 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Baskerville Old Face" pitchFamily="18" charset="0"/>
              </a:rPr>
              <a:t>Westward route to Asia</a:t>
            </a:r>
          </a:p>
          <a:p>
            <a:r>
              <a:rPr lang="en-US" dirty="0" smtClean="0">
                <a:latin typeface="Baskerville Old Face" pitchFamily="18" charset="0"/>
              </a:rPr>
              <a:t>Locate the Spice Islands</a:t>
            </a:r>
          </a:p>
          <a:p>
            <a:r>
              <a:rPr lang="en-US" dirty="0" smtClean="0">
                <a:latin typeface="Baskerville Old Face" pitchFamily="18" charset="0"/>
              </a:rPr>
              <a:t>Open the “Spice Route” without conflict with the Portuguese</a:t>
            </a:r>
          </a:p>
          <a:p>
            <a:r>
              <a:rPr lang="en-US" dirty="0" smtClean="0">
                <a:latin typeface="Baskerville Old Face" pitchFamily="18" charset="0"/>
              </a:rPr>
              <a:t>To successfully circumnavigate the world</a:t>
            </a:r>
            <a:endParaRPr lang="en-US" dirty="0">
              <a:latin typeface="Baskerville Old Face" pitchFamily="18" charset="0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askerville Old Face" pitchFamily="18" charset="0"/>
              </a:rPr>
              <a:t>Voyage Route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Baskerville Old Face" pitchFamily="18" charset="0"/>
              </a:rPr>
              <a:t>Santa Lucia Bay</a:t>
            </a:r>
          </a:p>
          <a:p>
            <a:r>
              <a:rPr lang="en-US" dirty="0" smtClean="0">
                <a:latin typeface="Baskerville Old Face" pitchFamily="18" charset="0"/>
              </a:rPr>
              <a:t>San lucar de Barrameda</a:t>
            </a:r>
          </a:p>
          <a:p>
            <a:r>
              <a:rPr lang="en-US" dirty="0" smtClean="0">
                <a:latin typeface="Baskerville Old Face" pitchFamily="18" charset="0"/>
              </a:rPr>
              <a:t>Cabo Deseado</a:t>
            </a:r>
          </a:p>
          <a:p>
            <a:r>
              <a:rPr lang="en-US" dirty="0" smtClean="0">
                <a:latin typeface="Baskerville Old Face" pitchFamily="18" charset="0"/>
              </a:rPr>
              <a:t>Ladrones Islandes</a:t>
            </a:r>
          </a:p>
          <a:p>
            <a:r>
              <a:rPr lang="en-US" dirty="0" smtClean="0">
                <a:latin typeface="Baskerville Old Face" pitchFamily="18" charset="0"/>
              </a:rPr>
              <a:t>Cape of Good Hope</a:t>
            </a:r>
          </a:p>
          <a:p>
            <a:r>
              <a:rPr lang="en-US" dirty="0" smtClean="0">
                <a:latin typeface="Baskerville Old Face" pitchFamily="18" charset="0"/>
              </a:rPr>
              <a:t>San lucar de Barrameda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1676400"/>
            <a:ext cx="3270542" cy="2894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7772400" cy="914400"/>
          </a:xfrm>
        </p:spPr>
        <p:txBody>
          <a:bodyPr/>
          <a:lstStyle/>
          <a:p>
            <a:r>
              <a:rPr lang="en-US" dirty="0" smtClean="0">
                <a:latin typeface="Baskerville Old Face" pitchFamily="18" charset="0"/>
              </a:rPr>
              <a:t>Provisions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Baskerville Old Face" pitchFamily="18" charset="0"/>
              </a:rPr>
              <a:t>A fleet of 5 ships</a:t>
            </a:r>
          </a:p>
          <a:p>
            <a:r>
              <a:rPr lang="en-US" dirty="0" smtClean="0">
                <a:latin typeface="Baskerville Old Face" pitchFamily="18" charset="0"/>
              </a:rPr>
              <a:t>A crew of at lease 250 men</a:t>
            </a:r>
          </a:p>
          <a:p>
            <a:r>
              <a:rPr lang="en-US" dirty="0" smtClean="0">
                <a:latin typeface="Baskerville Old Face" pitchFamily="18" charset="0"/>
              </a:rPr>
              <a:t>A doctor or </a:t>
            </a:r>
            <a:r>
              <a:rPr lang="en-US" dirty="0" smtClean="0">
                <a:latin typeface="Baskerville Old Face" pitchFamily="18" charset="0"/>
              </a:rPr>
              <a:t>surgeon</a:t>
            </a:r>
            <a:endParaRPr lang="en-US" dirty="0" smtClean="0">
              <a:latin typeface="Baskerville Old Face" pitchFamily="18" charset="0"/>
            </a:endParaRPr>
          </a:p>
          <a:p>
            <a:r>
              <a:rPr lang="en-US" dirty="0" smtClean="0">
                <a:latin typeface="Baskerville Old Face" pitchFamily="18" charset="0"/>
              </a:rPr>
              <a:t>Navigation devises </a:t>
            </a:r>
          </a:p>
          <a:p>
            <a:r>
              <a:rPr lang="en-US" dirty="0" smtClean="0">
                <a:latin typeface="Baskerville Old Face" pitchFamily="18" charset="0"/>
              </a:rPr>
              <a:t>Livestock</a:t>
            </a:r>
          </a:p>
          <a:p>
            <a:r>
              <a:rPr lang="en-US" dirty="0" smtClean="0">
                <a:latin typeface="Baskerville Old Face" pitchFamily="18" charset="0"/>
              </a:rPr>
              <a:t>Food supplies 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askerville Old Face" pitchFamily="18" charset="0"/>
              </a:rPr>
              <a:t>Ship Positions </a:t>
            </a:r>
            <a:r>
              <a:rPr lang="en-US" dirty="0" smtClean="0">
                <a:latin typeface="Baskerville Old Face" pitchFamily="18" charset="0"/>
              </a:rPr>
              <a:t>Needed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Baskerville Old Face" pitchFamily="18" charset="0"/>
              </a:rPr>
              <a:t>Captain-General</a:t>
            </a:r>
          </a:p>
          <a:p>
            <a:r>
              <a:rPr lang="en-US" dirty="0" smtClean="0">
                <a:latin typeface="Baskerville Old Face" pitchFamily="18" charset="0"/>
              </a:rPr>
              <a:t>Superintendent</a:t>
            </a:r>
          </a:p>
          <a:p>
            <a:r>
              <a:rPr lang="en-US" dirty="0" smtClean="0">
                <a:latin typeface="Baskerville Old Face" pitchFamily="18" charset="0"/>
              </a:rPr>
              <a:t>Boatswain </a:t>
            </a:r>
          </a:p>
          <a:p>
            <a:r>
              <a:rPr lang="en-US" dirty="0" smtClean="0">
                <a:latin typeface="Baskerville Old Face" pitchFamily="18" charset="0"/>
              </a:rPr>
              <a:t>Marinero  </a:t>
            </a:r>
          </a:p>
          <a:p>
            <a:r>
              <a:rPr lang="en-US" dirty="0" smtClean="0">
                <a:latin typeface="Baskerville Old Face" pitchFamily="18" charset="0"/>
              </a:rPr>
              <a:t>Grumete </a:t>
            </a:r>
          </a:p>
          <a:p>
            <a:r>
              <a:rPr lang="en-US" dirty="0" smtClean="0">
                <a:latin typeface="Baskerville Old Face" pitchFamily="18" charset="0"/>
              </a:rPr>
              <a:t>Page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askerville Old Face" pitchFamily="18" charset="0"/>
              </a:rPr>
              <a:t>Compensation for Services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Baskerville Old Face" pitchFamily="18" charset="0"/>
              </a:rPr>
              <a:t>Monopoly of the discovered route for a period of 10 years.</a:t>
            </a:r>
          </a:p>
          <a:p>
            <a:r>
              <a:rPr lang="en-US" dirty="0" smtClean="0">
                <a:latin typeface="Baskerville Old Face" pitchFamily="18" charset="0"/>
              </a:rPr>
              <a:t>Governors of the lands and island found</a:t>
            </a:r>
          </a:p>
          <a:p>
            <a:r>
              <a:rPr lang="en-US" dirty="0" smtClean="0">
                <a:latin typeface="Baskerville Old Face" pitchFamily="18" charset="0"/>
              </a:rPr>
              <a:t>A fifth of the gains of the voyage.</a:t>
            </a:r>
            <a:endParaRPr lang="en-US" dirty="0">
              <a:latin typeface="Baskerville Old Face" pitchFamily="18" charset="0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01072135">
  <a:themeElements>
    <a:clrScheme name="Office Theme 11">
      <a:dk1>
        <a:srgbClr val="CC9900"/>
      </a:dk1>
      <a:lt1>
        <a:srgbClr val="D3E0B4"/>
      </a:lt1>
      <a:dk2>
        <a:srgbClr val="F2C686"/>
      </a:dk2>
      <a:lt2>
        <a:srgbClr val="336699"/>
      </a:lt2>
      <a:accent1>
        <a:srgbClr val="EBD29F"/>
      </a:accent1>
      <a:accent2>
        <a:srgbClr val="468A4B"/>
      </a:accent2>
      <a:accent3>
        <a:srgbClr val="E6EDD6"/>
      </a:accent3>
      <a:accent4>
        <a:srgbClr val="AE8200"/>
      </a:accent4>
      <a:accent5>
        <a:srgbClr val="F3E5CD"/>
      </a:accent5>
      <a:accent6>
        <a:srgbClr val="3F7D43"/>
      </a:accent6>
      <a:hlink>
        <a:srgbClr val="993300"/>
      </a:hlink>
      <a:folHlink>
        <a:srgbClr val="FFF8E7"/>
      </a:folHlink>
    </a:clrScheme>
    <a:fontScheme name="Office Them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4D4D4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8A00"/>
        </a:accent6>
        <a:hlink>
          <a:srgbClr val="3333CC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CC6600"/>
        </a:dk1>
        <a:lt1>
          <a:srgbClr val="FEF7DC"/>
        </a:lt1>
        <a:dk2>
          <a:srgbClr val="DFD293"/>
        </a:dk2>
        <a:lt2>
          <a:srgbClr val="5C1F00"/>
        </a:lt2>
        <a:accent1>
          <a:srgbClr val="DAAE74"/>
        </a:accent1>
        <a:accent2>
          <a:srgbClr val="BE7960"/>
        </a:accent2>
        <a:accent3>
          <a:srgbClr val="FEFAEB"/>
        </a:accent3>
        <a:accent4>
          <a:srgbClr val="AE5600"/>
        </a:accent4>
        <a:accent5>
          <a:srgbClr val="EAD3BC"/>
        </a:accent5>
        <a:accent6>
          <a:srgbClr val="AC6D56"/>
        </a:accent6>
        <a:hlink>
          <a:srgbClr val="FEEB9A"/>
        </a:hlink>
        <a:folHlink>
          <a:srgbClr val="96731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B7A867"/>
        </a:dk1>
        <a:lt1>
          <a:srgbClr val="A7AB9F"/>
        </a:lt1>
        <a:dk2>
          <a:srgbClr val="D1D1CB"/>
        </a:dk2>
        <a:lt2>
          <a:srgbClr val="777777"/>
        </a:lt2>
        <a:accent1>
          <a:srgbClr val="6E6E62"/>
        </a:accent1>
        <a:accent2>
          <a:srgbClr val="809EA8"/>
        </a:accent2>
        <a:accent3>
          <a:srgbClr val="D0D2CD"/>
        </a:accent3>
        <a:accent4>
          <a:srgbClr val="9C8F57"/>
        </a:accent4>
        <a:accent5>
          <a:srgbClr val="BABAB7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663300"/>
        </a:dk1>
        <a:lt1>
          <a:srgbClr val="EED4B2"/>
        </a:lt1>
        <a:dk2>
          <a:srgbClr val="DFC08D"/>
        </a:dk2>
        <a:lt2>
          <a:srgbClr val="2D2015"/>
        </a:lt2>
        <a:accent1>
          <a:srgbClr val="B9AE9D"/>
        </a:accent1>
        <a:accent2>
          <a:srgbClr val="8F5F2F"/>
        </a:accent2>
        <a:accent3>
          <a:srgbClr val="F5E6D5"/>
        </a:accent3>
        <a:accent4>
          <a:srgbClr val="562A00"/>
        </a:accent4>
        <a:accent5>
          <a:srgbClr val="D9D3CC"/>
        </a:accent5>
        <a:accent6>
          <a:srgbClr val="81552A"/>
        </a:accent6>
        <a:hlink>
          <a:srgbClr val="FED76A"/>
        </a:hlink>
        <a:folHlink>
          <a:srgbClr val="5C6E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DBBD7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EADBBC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FFB469"/>
        </a:dk1>
        <a:lt1>
          <a:srgbClr val="FFD899"/>
        </a:lt1>
        <a:dk2>
          <a:srgbClr val="FDD1A1"/>
        </a:dk2>
        <a:lt2>
          <a:srgbClr val="003366"/>
        </a:lt2>
        <a:accent1>
          <a:srgbClr val="FFEECD"/>
        </a:accent1>
        <a:accent2>
          <a:srgbClr val="CC9900"/>
        </a:accent2>
        <a:accent3>
          <a:srgbClr val="FFE9CA"/>
        </a:accent3>
        <a:accent4>
          <a:srgbClr val="DA9959"/>
        </a:accent4>
        <a:accent5>
          <a:srgbClr val="FFF5E3"/>
        </a:accent5>
        <a:accent6>
          <a:srgbClr val="B98A00"/>
        </a:accent6>
        <a:hlink>
          <a:srgbClr val="CC6600"/>
        </a:hlink>
        <a:folHlink>
          <a:srgbClr val="C832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D9"/>
        </a:lt1>
        <a:dk2>
          <a:srgbClr val="FFCB37"/>
        </a:dk2>
        <a:lt2>
          <a:srgbClr val="777777"/>
        </a:lt2>
        <a:accent1>
          <a:srgbClr val="FFFFF7"/>
        </a:accent1>
        <a:accent2>
          <a:srgbClr val="FFCC00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E7B900"/>
        </a:accent6>
        <a:hlink>
          <a:srgbClr val="9966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CC9900"/>
        </a:dk1>
        <a:lt1>
          <a:srgbClr val="FFCC66"/>
        </a:lt1>
        <a:dk2>
          <a:srgbClr val="FFCC00"/>
        </a:dk2>
        <a:lt2>
          <a:srgbClr val="005A58"/>
        </a:lt2>
        <a:accent1>
          <a:srgbClr val="ECD394"/>
        </a:accent1>
        <a:accent2>
          <a:srgbClr val="CBA669"/>
        </a:accent2>
        <a:accent3>
          <a:srgbClr val="FFE2B8"/>
        </a:accent3>
        <a:accent4>
          <a:srgbClr val="AE8200"/>
        </a:accent4>
        <a:accent5>
          <a:srgbClr val="F4E6C8"/>
        </a:accent5>
        <a:accent6>
          <a:srgbClr val="B8965E"/>
        </a:accent6>
        <a:hlink>
          <a:srgbClr val="FF99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1">
        <a:dk1>
          <a:srgbClr val="CC9900"/>
        </a:dk1>
        <a:lt1>
          <a:srgbClr val="D3E0B4"/>
        </a:lt1>
        <a:dk2>
          <a:srgbClr val="F2C686"/>
        </a:dk2>
        <a:lt2>
          <a:srgbClr val="336699"/>
        </a:lt2>
        <a:accent1>
          <a:srgbClr val="EBD29F"/>
        </a:accent1>
        <a:accent2>
          <a:srgbClr val="468A4B"/>
        </a:accent2>
        <a:accent3>
          <a:srgbClr val="E6EDD6"/>
        </a:accent3>
        <a:accent4>
          <a:srgbClr val="AE8200"/>
        </a:accent4>
        <a:accent5>
          <a:srgbClr val="F3E5CD"/>
        </a:accent5>
        <a:accent6>
          <a:srgbClr val="3F7D43"/>
        </a:accent6>
        <a:hlink>
          <a:srgbClr val="993300"/>
        </a:hlink>
        <a:folHlink>
          <a:srgbClr val="FFF8E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OOFile" ma:contentTypeID="0x0101006025706CF4CD034688BEBAE97A2E701D020200C3831ACA17D8814887A164412888521E" ma:contentTypeVersion="7" ma:contentTypeDescription="Create a new document." ma:contentTypeScope="" ma:versionID="ed1fea5d08807278759d338940aa9e8f">
  <xsd:schema xmlns:xsd="http://www.w3.org/2001/XMLSchema" xmlns:xs="http://www.w3.org/2001/XMLSchema" xmlns:p="http://schemas.microsoft.com/office/2006/metadata/properties" xmlns:ns2="145c5697-5eb5-440b-b2f1-a8273fb59250" targetNamespace="http://schemas.microsoft.com/office/2006/metadata/properties" ma:root="true" ma:fieldsID="174e4b03d57b3d621fa064bbab783e99" ns2:_="">
    <xsd:import namespace="145c5697-5eb5-440b-b2f1-a8273fb59250"/>
    <xsd:element name="properties">
      <xsd:complexType>
        <xsd:sequence>
          <xsd:element name="documentManagement">
            <xsd:complexType>
              <xsd:all>
                <xsd:element ref="ns2:AssetId" minOccurs="0"/>
                <xsd:element ref="ns2:AuthoringAssetId" minOccurs="0"/>
                <xsd:element ref="ns2:AssetType" minOccurs="0"/>
                <xsd:element ref="ns2:Markets" minOccurs="0"/>
                <xsd:element ref="ns2:NumericAssetId" minOccurs="0"/>
                <xsd:element ref="ns2:AppV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5c5697-5eb5-440b-b2f1-a8273fb59250" elementFormDefault="qualified">
    <xsd:import namespace="http://schemas.microsoft.com/office/2006/documentManagement/types"/>
    <xsd:import namespace="http://schemas.microsoft.com/office/infopath/2007/PartnerControls"/>
    <xsd:element name="AssetId" ma:index="8" nillable="true" ma:displayName="AssetId" ma:indexed="true" ma:internalName="AssetId" ma:readOnly="false">
      <xsd:simpleType>
        <xsd:restriction base="dms:Text"/>
      </xsd:simpleType>
    </xsd:element>
    <xsd:element name="AuthoringAssetId" ma:index="9" nillable="true" ma:displayName="AuthoringAssetId" ma:indexed="true" ma:internalName="AuthoringAssetId" ma:readOnly="false">
      <xsd:simpleType>
        <xsd:restriction base="dms:Text"/>
      </xsd:simpleType>
    </xsd:element>
    <xsd:element name="AssetType" ma:index="10" nillable="true" ma:displayName="AssetType" ma:internalName="AssetType" ma:readOnly="false">
      <xsd:simpleType>
        <xsd:restriction base="dms:Text"/>
      </xsd:simpleType>
    </xsd:element>
    <xsd:element name="Markets" ma:index="11" nillable="true" ma:displayName="Markets" ma:internalName="Markets" ma:readOnly="false">
      <xsd:simpleType>
        <xsd:restriction base="dms:Text"/>
      </xsd:simpleType>
    </xsd:element>
    <xsd:element name="NumericAssetId" ma:index="12" nillable="true" ma:displayName="NumericAssetId" ma:indexed="true" ma:internalName="NumericAssetId" ma:readOnly="false">
      <xsd:simpleType>
        <xsd:restriction base="dms:Unknown"/>
      </xsd:simpleType>
    </xsd:element>
    <xsd:element name="AppVer" ma:index="13" nillable="true" ma:displayName="AppVer" ma:internalName="AppVer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p:properties xmlns:p="http://schemas.microsoft.com/office/2006/metadata/properties" xmlns:xsi="http://www.w3.org/2001/XMLSchema-instance">
  <documentManagement>
    <NumericAssetId xmlns="145c5697-5eb5-440b-b2f1-a8273fb59250" xsi:nil="true"/>
    <AssetType xmlns="145c5697-5eb5-440b-b2f1-a8273fb59250">TP</AssetType>
    <Markets xmlns="145c5697-5eb5-440b-b2f1-a8273fb59250" xsi:nil="true"/>
    <AppVer xmlns="145c5697-5eb5-440b-b2f1-a8273fb59250" xsi:nil="true"/>
    <AuthoringAssetId xmlns="145c5697-5eb5-440b-b2f1-a8273fb59250">TP001072135</AuthoringAssetId>
    <AssetId xmlns="145c5697-5eb5-440b-b2f1-a8273fb59250">TS001072135</AssetId>
  </documentManagement>
</p:properties>
</file>

<file path=customXml/itemProps1.xml><?xml version="1.0" encoding="utf-8"?>
<ds:datastoreItem xmlns:ds="http://schemas.openxmlformats.org/officeDocument/2006/customXml" ds:itemID="{33267174-D2CC-4804-8E54-BA0842C159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5c5697-5eb5-440b-b2f1-a8273fb592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3F0EA555-EBF3-46D9-BABD-5B56B366E0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E0DB58-F76E-4AFE-92B8-854926A7956C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BFFAAFE3-E750-46BD-B31B-B2D17AA822E4}">
  <ds:schemaRefs>
    <ds:schemaRef ds:uri="http://schemas.microsoft.com/office/2006/metadata/properties"/>
    <ds:schemaRef ds:uri="145c5697-5eb5-440b-b2f1-a8273fb5925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TS001072135</Template>
  <TotalTime>237</TotalTime>
  <Words>126</Words>
  <Application>Microsoft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TS001072135</vt:lpstr>
      <vt:lpstr>Honoring Our Explorers</vt:lpstr>
      <vt:lpstr>Introduction:</vt:lpstr>
      <vt:lpstr>Voyage Benefits </vt:lpstr>
      <vt:lpstr>Voyage Route</vt:lpstr>
      <vt:lpstr>Provisions</vt:lpstr>
      <vt:lpstr>Ship Positions Needed</vt:lpstr>
      <vt:lpstr>Compensation for Services</vt:lpstr>
    </vt:vector>
  </TitlesOfParts>
  <Manager/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Honoring Our Explorers</dc:title>
  <dc:subject/>
  <dc:creator>.</dc:creator>
  <cp:keywords/>
  <dc:description/>
  <cp:lastModifiedBy>.</cp:lastModifiedBy>
  <cp:revision>26</cp:revision>
  <cp:lastPrinted>1601-01-01T00:00:00Z</cp:lastPrinted>
  <dcterms:created xsi:type="dcterms:W3CDTF">2011-04-21T03:22:42Z</dcterms:created>
  <dcterms:modified xsi:type="dcterms:W3CDTF">2011-04-23T02:59:02Z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arkets">
    <vt:lpwstr/>
  </property>
  <property fmtid="{D5CDD505-2E9C-101B-9397-08002B2CF9AE}" pid="3" name="AssetType">
    <vt:lpwstr>TP</vt:lpwstr>
  </property>
  <property fmtid="{D5CDD505-2E9C-101B-9397-08002B2CF9AE}" pid="4" name="BugNumber">
    <vt:lpwstr>; 461854L</vt:lpwstr>
  </property>
  <property fmtid="{D5CDD505-2E9C-101B-9397-08002B2CF9AE}" pid="5" name="TPInstallLocation">
    <vt:lpwstr>{Document Themes}</vt:lpwstr>
  </property>
  <property fmtid="{D5CDD505-2E9C-101B-9397-08002B2CF9AE}" pid="6" name="PrimaryImageGen">
    <vt:lpwstr>1</vt:lpwstr>
  </property>
  <property fmtid="{D5CDD505-2E9C-101B-9397-08002B2CF9AE}" pid="7" name="display_urn:schemas-microsoft-com:office:office#APAuthor">
    <vt:lpwstr>REDMOND\cynvey</vt:lpwstr>
  </property>
  <property fmtid="{D5CDD505-2E9C-101B-9397-08002B2CF9AE}" pid="8" name="APAuthor">
    <vt:lpwstr>191</vt:lpwstr>
  </property>
  <property fmtid="{D5CDD505-2E9C-101B-9397-08002B2CF9AE}" pid="9" name="Milestone">
    <vt:lpwstr>Continuous</vt:lpwstr>
  </property>
  <property fmtid="{D5CDD505-2E9C-101B-9397-08002B2CF9AE}" pid="10" name="TPAppVersion">
    <vt:lpwstr>11</vt:lpwstr>
  </property>
  <property fmtid="{D5CDD505-2E9C-101B-9397-08002B2CF9AE}" pid="11" name="TPCommandLine">
    <vt:lpwstr>{PP} {FilePath}</vt:lpwstr>
  </property>
  <property fmtid="{D5CDD505-2E9C-101B-9397-08002B2CF9AE}" pid="12" name="AssetId">
    <vt:lpwstr>TS001072135</vt:lpwstr>
  </property>
  <property fmtid="{D5CDD505-2E9C-101B-9397-08002B2CF9AE}" pid="13" name="IsSearchable">
    <vt:lpwstr>0</vt:lpwstr>
  </property>
  <property fmtid="{D5CDD505-2E9C-101B-9397-08002B2CF9AE}" pid="14" name="NumericId">
    <vt:lpwstr>-1.00000000000000</vt:lpwstr>
  </property>
  <property fmtid="{D5CDD505-2E9C-101B-9397-08002B2CF9AE}" pid="15" name="PublishTargets">
    <vt:lpwstr>OfficeOnline</vt:lpwstr>
  </property>
  <property fmtid="{D5CDD505-2E9C-101B-9397-08002B2CF9AE}" pid="16" name="TPLaunchHelpLinkType">
    <vt:lpwstr>Template</vt:lpwstr>
  </property>
  <property fmtid="{D5CDD505-2E9C-101B-9397-08002B2CF9AE}" pid="17" name="TPFriendlyName">
    <vt:lpwstr>Spinning globe design template</vt:lpwstr>
  </property>
  <property fmtid="{D5CDD505-2E9C-101B-9397-08002B2CF9AE}" pid="18" name="display_urn:schemas-microsoft-com:office:office#APEditor">
    <vt:lpwstr>REDMOND\v-luannv</vt:lpwstr>
  </property>
  <property fmtid="{D5CDD505-2E9C-101B-9397-08002B2CF9AE}" pid="19" name="APEditor">
    <vt:lpwstr>92</vt:lpwstr>
  </property>
  <property fmtid="{D5CDD505-2E9C-101B-9397-08002B2CF9AE}" pid="20" name="Provider">
    <vt:lpwstr>EY006220130</vt:lpwstr>
  </property>
  <property fmtid="{D5CDD505-2E9C-101B-9397-08002B2CF9AE}" pid="21" name="SourceTitle">
    <vt:lpwstr>Spinning globe design template</vt:lpwstr>
  </property>
  <property fmtid="{D5CDD505-2E9C-101B-9397-08002B2CF9AE}" pid="22" name="TPApplication">
    <vt:lpwstr>PowerPoint</vt:lpwstr>
  </property>
  <property fmtid="{D5CDD505-2E9C-101B-9397-08002B2CF9AE}" pid="23" name="TPLaunchHelpLink">
    <vt:lpwstr/>
  </property>
  <property fmtid="{D5CDD505-2E9C-101B-9397-08002B2CF9AE}" pid="24" name="OpenTemplate">
    <vt:lpwstr>1</vt:lpwstr>
  </property>
  <property fmtid="{D5CDD505-2E9C-101B-9397-08002B2CF9AE}" pid="25" name="UACurrentWords">
    <vt:lpwstr>0</vt:lpwstr>
  </property>
  <property fmtid="{D5CDD505-2E9C-101B-9397-08002B2CF9AE}" pid="26" name="UALocRecommendation">
    <vt:lpwstr>Localize</vt:lpwstr>
  </property>
  <property fmtid="{D5CDD505-2E9C-101B-9397-08002B2CF9AE}" pid="27" name="Applications">
    <vt:lpwstr>64;#PowerPoint 2003;#67;#PowerPoint - Design Templt 12;#66;#PowerPoint - Design Templt 2003;#65;#Microsoft Office PowerPoint 2007;#184;#Office 2000;#182;#Office XP;#79;#Template 12</vt:lpwstr>
  </property>
  <property fmtid="{D5CDD505-2E9C-101B-9397-08002B2CF9AE}" pid="28" name="TemplateStatus">
    <vt:lpwstr>Complete</vt:lpwstr>
  </property>
  <property fmtid="{D5CDD505-2E9C-101B-9397-08002B2CF9AE}" pid="29" name="ContentTypeId">
    <vt:lpwstr>0x0101006025706CF4CD034688BEBAE97A2E701D020200C3831ACA17D8814887A164412888521E</vt:lpwstr>
  </property>
  <property fmtid="{D5CDD505-2E9C-101B-9397-08002B2CF9AE}" pid="30" name="IsDeleted">
    <vt:lpwstr>0</vt:lpwstr>
  </property>
  <property fmtid="{D5CDD505-2E9C-101B-9397-08002B2CF9AE}" pid="31" name="ShowIn">
    <vt:lpwstr>Show everywhere</vt:lpwstr>
  </property>
  <property fmtid="{D5CDD505-2E9C-101B-9397-08002B2CF9AE}" pid="32" name="UANotes">
    <vt:lpwstr>June 2003 retrofit; file size &gt; 250 KB. 443206L</vt:lpwstr>
  </property>
  <property fmtid="{D5CDD505-2E9C-101B-9397-08002B2CF9AE}" pid="33" name="PublishStatusLookup">
    <vt:lpwstr>257187</vt:lpwstr>
  </property>
  <property fmtid="{D5CDD505-2E9C-101B-9397-08002B2CF9AE}" pid="34" name="TPComponent">
    <vt:lpwstr>PPTFiles</vt:lpwstr>
  </property>
  <property fmtid="{D5CDD505-2E9C-101B-9397-08002B2CF9AE}" pid="35" name="TPNamespace">
    <vt:lpwstr>POWERPNT</vt:lpwstr>
  </property>
  <property fmtid="{D5CDD505-2E9C-101B-9397-08002B2CF9AE}" pid="36" name="TPClientViewer">
    <vt:lpwstr>Microsoft Office PowerPoint</vt:lpwstr>
  </property>
  <property fmtid="{D5CDD505-2E9C-101B-9397-08002B2CF9AE}" pid="37" name="APTrustLevel">
    <vt:lpwstr>1.00000000000000</vt:lpwstr>
  </property>
  <property fmtid="{D5CDD505-2E9C-101B-9397-08002B2CF9AE}" pid="38" name="TrustLevel">
    <vt:lpwstr>Microsoft Managed Content</vt:lpwstr>
  </property>
  <property fmtid="{D5CDD505-2E9C-101B-9397-08002B2CF9AE}" pid="39" name="Content Type">
    <vt:lpwstr>OOFile</vt:lpwstr>
  </property>
  <property fmtid="{D5CDD505-2E9C-101B-9397-08002B2CF9AE}" pid="40" name="AuthoringAssetId">
    <vt:lpwstr>TP001072135</vt:lpwstr>
  </property>
  <property fmtid="{D5CDD505-2E9C-101B-9397-08002B2CF9AE}" pid="41" name="NumericAssetId">
    <vt:lpwstr/>
  </property>
  <property fmtid="{D5CDD505-2E9C-101B-9397-08002B2CF9AE}" pid="42" name="AppVer">
    <vt:lpwstr/>
  </property>
</Properties>
</file>